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3" r:id="rId2"/>
    <p:sldId id="376" r:id="rId3"/>
    <p:sldId id="315" r:id="rId4"/>
    <p:sldId id="322" r:id="rId5"/>
    <p:sldId id="326" r:id="rId6"/>
    <p:sldId id="320" r:id="rId7"/>
    <p:sldId id="323" r:id="rId8"/>
    <p:sldId id="371" r:id="rId9"/>
    <p:sldId id="377" r:id="rId10"/>
    <p:sldId id="325" r:id="rId11"/>
    <p:sldId id="367" r:id="rId12"/>
    <p:sldId id="369" r:id="rId13"/>
    <p:sldId id="352" r:id="rId14"/>
    <p:sldId id="336" r:id="rId15"/>
    <p:sldId id="332" r:id="rId16"/>
    <p:sldId id="373" r:id="rId17"/>
    <p:sldId id="339" r:id="rId18"/>
    <p:sldId id="370" r:id="rId19"/>
    <p:sldId id="358" r:id="rId20"/>
    <p:sldId id="287" r:id="rId21"/>
    <p:sldId id="361" r:id="rId22"/>
    <p:sldId id="362" r:id="rId23"/>
    <p:sldId id="364" r:id="rId24"/>
    <p:sldId id="294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22"/>
            <p14:sldId id="326"/>
            <p14:sldId id="320"/>
            <p14:sldId id="323"/>
            <p14:sldId id="371"/>
            <p14:sldId id="377"/>
            <p14:sldId id="325"/>
            <p14:sldId id="367"/>
            <p14:sldId id="369"/>
          </p14:sldIdLst>
        </p14:section>
        <p14:section name="설계단계" id="{079FB007-4044-4E60-AD09-4E9512A5438F}">
          <p14:sldIdLst>
            <p14:sldId id="352"/>
            <p14:sldId id="336"/>
            <p14:sldId id="332"/>
            <p14:sldId id="373"/>
            <p14:sldId id="339"/>
            <p14:sldId id="370"/>
            <p14:sldId id="358"/>
            <p14:sldId id="287"/>
            <p14:sldId id="361"/>
            <p14:sldId id="362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0" autoAdjust="0"/>
    <p:restoredTop sz="94749" autoAdjust="0"/>
  </p:normalViewPr>
  <p:slideViewPr>
    <p:cSldViewPr>
      <p:cViewPr>
        <p:scale>
          <a:sx n="96" d="100"/>
          <a:sy n="96" d="100"/>
        </p:scale>
        <p:origin x="808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2BA0-11C5-8E4B-991E-2A1BF8806DA2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A545D-B0E7-A54D-92B8-835A0E789000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30B27-5E41-5749-B382-F0EEC6B59995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9D4B-2B8D-6044-8CA2-2C68694CF284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C197-D6C3-E24E-9E86-B1F770F87EF4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4A72-B75E-0C44-B446-EC0670CA6FB5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22387-0F4A-1C45-A5CD-AF7585A94563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740C-2BF0-264B-B19B-056DD4430C4B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767-6A84-C245-B008-064644B29DD3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0D57-BD3B-A049-AF03-56491F427FBA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B38F-DC01-514B-B7A5-6D55C664E5D8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3B900-485F-A949-A140-F851529B14E8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2021. 7. 11.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A33A-B902-624D-A012-CE150404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16115" y="2985059"/>
            <a:ext cx="4044391" cy="1661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09C007-3CD4-7C47-9916-9F321854D45B}"/>
              </a:ext>
            </a:extLst>
          </p:cNvPr>
          <p:cNvSpPr/>
          <p:nvPr/>
        </p:nvSpPr>
        <p:spPr>
          <a:xfrm>
            <a:off x="1378316" y="3218071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 CAM</a:t>
            </a:r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DA6CE-643D-7348-A03A-E61C3AB49AD4}"/>
              </a:ext>
            </a:extLst>
          </p:cNvPr>
          <p:cNvSpPr/>
          <p:nvPr/>
        </p:nvSpPr>
        <p:spPr>
          <a:xfrm>
            <a:off x="1567077" y="4662772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6V Battery</a:t>
            </a:r>
            <a:endParaRPr kumimoji="1"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FF2B6-5F04-424F-A33C-539B40ECEC4E}"/>
              </a:ext>
            </a:extLst>
          </p:cNvPr>
          <p:cNvSpPr/>
          <p:nvPr/>
        </p:nvSpPr>
        <p:spPr>
          <a:xfrm>
            <a:off x="1567077" y="1913338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IPEX </a:t>
            </a:r>
            <a:r>
              <a:rPr kumimoji="1" lang="ko-KR" altLang="en-US" sz="1600" b="1" dirty="0"/>
              <a:t>안테나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E088-B506-FC4F-8F7D-495A0CD6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83800" y="1983036"/>
            <a:ext cx="3358374" cy="33583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BA70-194B-7F44-AA27-BE3D0809699C}"/>
              </a:ext>
            </a:extLst>
          </p:cNvPr>
          <p:cNvSpPr/>
          <p:nvPr/>
        </p:nvSpPr>
        <p:spPr>
          <a:xfrm>
            <a:off x="6019800" y="3214830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Smart Phone</a:t>
            </a:r>
            <a:endParaRPr kumimoji="1" lang="ko-KR" altLang="en-US" b="1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E2B1D22-9728-794D-833B-E8FD7A0F154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2322117" y="2567706"/>
            <a:ext cx="1" cy="650365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6AF0B62-7BE6-094B-A282-D07CBF4966A1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2322117" y="4036032"/>
            <a:ext cx="1" cy="626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55ADB8-CD17-324F-8C73-2CE549FF749D}"/>
              </a:ext>
            </a:extLst>
          </p:cNvPr>
          <p:cNvCxnSpPr>
            <a:cxnSpLocks/>
          </p:cNvCxnSpPr>
          <p:nvPr/>
        </p:nvCxnSpPr>
        <p:spPr>
          <a:xfrm>
            <a:off x="3275856" y="3623810"/>
            <a:ext cx="2743944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  <a:effectLst>
            <a:outerShdw blurRad="108173" dist="93131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DF59AD-A371-3D4E-BDA8-FF48DF69934E}"/>
              </a:ext>
            </a:extLst>
          </p:cNvPr>
          <p:cNvSpPr txBox="1"/>
          <p:nvPr/>
        </p:nvSpPr>
        <p:spPr>
          <a:xfrm>
            <a:off x="3788506" y="3663459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CAM Streaming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22E42A0-8434-BE47-84E4-E320C8B8CD18}"/>
              </a:ext>
            </a:extLst>
          </p:cNvPr>
          <p:cNvCxnSpPr>
            <a:cxnSpLocks/>
            <a:stCxn id="19" idx="0"/>
            <a:endCxn id="41" idx="0"/>
          </p:cNvCxnSpPr>
          <p:nvPr/>
        </p:nvCxnSpPr>
        <p:spPr>
          <a:xfrm rot="16200000" flipV="1">
            <a:off x="5703424" y="1954652"/>
            <a:ext cx="1704607" cy="815749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공공 와이파이 1만개소 신규 구축 ...노후 와이파이 1만8000개 와이파이6로 - 전자신문">
            <a:extLst>
              <a:ext uri="{FF2B5EF4-FFF2-40B4-BE49-F238E27FC236}">
                <a16:creationId xmlns:a16="http://schemas.microsoft.com/office/drawing/2014/main" id="{75878FBD-BD10-8E49-A5C0-41CCEBC1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93" y="2960882"/>
            <a:ext cx="767933" cy="5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구름 40">
            <a:extLst>
              <a:ext uri="{FF2B5EF4-FFF2-40B4-BE49-F238E27FC236}">
                <a16:creationId xmlns:a16="http://schemas.microsoft.com/office/drawing/2014/main" id="{4AAA40B5-576F-D143-9FD6-CA3689BAA685}"/>
              </a:ext>
            </a:extLst>
          </p:cNvPr>
          <p:cNvSpPr/>
          <p:nvPr/>
        </p:nvSpPr>
        <p:spPr>
          <a:xfrm>
            <a:off x="4004864" y="1063967"/>
            <a:ext cx="2144775" cy="89251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AWS Server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5538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0924245-7358-984F-A5D1-DE310C116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104878"/>
              </p:ext>
            </p:extLst>
          </p:nvPr>
        </p:nvGraphicFramePr>
        <p:xfrm>
          <a:off x="2348098" y="1288513"/>
          <a:ext cx="1189697" cy="1368152"/>
        </p:xfrm>
        <a:graphic>
          <a:graphicData uri="http://schemas.openxmlformats.org/drawingml/2006/table">
            <a:tbl>
              <a:tblPr/>
              <a:tblGrid>
                <a:gridCol w="118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32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25179" marR="25179" marT="12590" marB="12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1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6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6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3" marR="9913" marT="2360" marB="23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8E0FE61-6D5B-854E-BCBF-10DA05B67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91557"/>
              </p:ext>
            </p:extLst>
          </p:nvPr>
        </p:nvGraphicFramePr>
        <p:xfrm>
          <a:off x="3699111" y="1288513"/>
          <a:ext cx="872889" cy="1024192"/>
        </p:xfrm>
        <a:graphic>
          <a:graphicData uri="http://schemas.openxmlformats.org/drawingml/2006/table">
            <a:tbl>
              <a:tblPr/>
              <a:tblGrid>
                <a:gridCol w="91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46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2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200" dirty="0">
                        <a:latin typeface="+mn-ea"/>
                        <a:ea typeface="+mn-ea"/>
                      </a:endParaRPr>
                    </a:p>
                  </a:txBody>
                  <a:tcPr marL="19407" marR="19407" marT="9703" marB="9703"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6578" marR="6578" marT="1819" marB="1819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2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4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78" marR="6578" marT="1819" marB="1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8" descr="ESP-07S ESP8266 와이파이 모듈용 IPEX 외장 안테나 HWI-2450DP-IPEX100 Features Connector  : IPEX Size : 130mm X 9mm">
            <a:extLst>
              <a:ext uri="{FF2B5EF4-FFF2-40B4-BE49-F238E27FC236}">
                <a16:creationId xmlns:a16="http://schemas.microsoft.com/office/drawing/2014/main" id="{49101147-9304-334B-B022-9B8F62A7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419906" y="4154473"/>
            <a:ext cx="2520709" cy="189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C0A8934F-E45F-4F4D-8183-73859226E402}"/>
              </a:ext>
            </a:extLst>
          </p:cNvPr>
          <p:cNvGrpSpPr/>
          <p:nvPr/>
        </p:nvGrpSpPr>
        <p:grpSpPr>
          <a:xfrm>
            <a:off x="424356" y="4124101"/>
            <a:ext cx="3670666" cy="1692794"/>
            <a:chOff x="603350" y="4005715"/>
            <a:chExt cx="4094874" cy="1888425"/>
          </a:xfrm>
        </p:grpSpPr>
        <p:pic>
          <p:nvPicPr>
            <p:cNvPr id="1030" name="Picture 6" descr="How do I correctly power the l298n motor driver with 6v? - Electrical  Engineering Stack Exchange">
              <a:extLst>
                <a:ext uri="{FF2B5EF4-FFF2-40B4-BE49-F238E27FC236}">
                  <a16:creationId xmlns:a16="http://schemas.microsoft.com/office/drawing/2014/main" id="{CCB444B5-96A2-F04A-9A52-9E7A50AA9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8" t="45967" r="48251" b="19499"/>
            <a:stretch/>
          </p:blipFill>
          <p:spPr bwMode="auto">
            <a:xfrm>
              <a:off x="603350" y="4120808"/>
              <a:ext cx="1604214" cy="1682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26C0764A-F75A-3046-B65C-05234D51D5AB}"/>
                </a:ext>
              </a:extLst>
            </p:cNvPr>
            <p:cNvSpPr/>
            <p:nvPr/>
          </p:nvSpPr>
          <p:spPr>
            <a:xfrm>
              <a:off x="834221" y="5261478"/>
              <a:ext cx="542300" cy="542300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63" name="다이아몬드 62">
              <a:extLst>
                <a:ext uri="{FF2B5EF4-FFF2-40B4-BE49-F238E27FC236}">
                  <a16:creationId xmlns:a16="http://schemas.microsoft.com/office/drawing/2014/main" id="{F1327BEA-4439-4344-883D-365E0DFC1A12}"/>
                </a:ext>
              </a:extLst>
            </p:cNvPr>
            <p:cNvSpPr/>
            <p:nvPr/>
          </p:nvSpPr>
          <p:spPr>
            <a:xfrm>
              <a:off x="1288234" y="5261478"/>
              <a:ext cx="542300" cy="542300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pic>
          <p:nvPicPr>
            <p:cNvPr id="69" name="Picture 2" descr="초간단 wifi 카메라 ESP32-CAM 사용하기">
              <a:extLst>
                <a:ext uri="{FF2B5EF4-FFF2-40B4-BE49-F238E27FC236}">
                  <a16:creationId xmlns:a16="http://schemas.microsoft.com/office/drawing/2014/main" id="{F6496D7B-9B2E-3540-ACE0-E694524C11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3" r="26776"/>
            <a:stretch/>
          </p:blipFill>
          <p:spPr bwMode="auto">
            <a:xfrm>
              <a:off x="2712885" y="4005715"/>
              <a:ext cx="1977233" cy="188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5D856A3D-CAD7-C647-A16D-32DA3993DFF7}"/>
                </a:ext>
              </a:extLst>
            </p:cNvPr>
            <p:cNvSpPr/>
            <p:nvPr/>
          </p:nvSpPr>
          <p:spPr>
            <a:xfrm>
              <a:off x="2685788" y="414188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5C53C1A8-929B-F248-A20F-37ADDA22BC7B}"/>
                </a:ext>
              </a:extLst>
            </p:cNvPr>
            <p:cNvSpPr/>
            <p:nvPr/>
          </p:nvSpPr>
          <p:spPr>
            <a:xfrm>
              <a:off x="2685788" y="427447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CFCA936D-5812-2D4C-AD82-79BCFB93FD28}"/>
                </a:ext>
              </a:extLst>
            </p:cNvPr>
            <p:cNvSpPr/>
            <p:nvPr/>
          </p:nvSpPr>
          <p:spPr>
            <a:xfrm>
              <a:off x="4499332" y="414188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345FBF88-37B2-C14A-B7BB-FB34DE878A8E}"/>
                </a:ext>
              </a:extLst>
            </p:cNvPr>
            <p:cNvSpPr/>
            <p:nvPr/>
          </p:nvSpPr>
          <p:spPr>
            <a:xfrm>
              <a:off x="4499332" y="427447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4" name="다이아몬드 73">
              <a:extLst>
                <a:ext uri="{FF2B5EF4-FFF2-40B4-BE49-F238E27FC236}">
                  <a16:creationId xmlns:a16="http://schemas.microsoft.com/office/drawing/2014/main" id="{BB8953A0-4C92-D84C-947C-080AD1274018}"/>
                </a:ext>
              </a:extLst>
            </p:cNvPr>
            <p:cNvSpPr/>
            <p:nvPr/>
          </p:nvSpPr>
          <p:spPr>
            <a:xfrm>
              <a:off x="4499332" y="4375050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69295400-9A16-8A4A-A423-5219A3FC61B4}"/>
                </a:ext>
              </a:extLst>
            </p:cNvPr>
            <p:cNvSpPr/>
            <p:nvPr/>
          </p:nvSpPr>
          <p:spPr>
            <a:xfrm>
              <a:off x="4499332" y="450764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AE503F93-C899-8E42-9B46-2E64812113CB}"/>
                </a:ext>
              </a:extLst>
            </p:cNvPr>
            <p:cNvSpPr/>
            <p:nvPr/>
          </p:nvSpPr>
          <p:spPr>
            <a:xfrm>
              <a:off x="4499332" y="460409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91555198-7ED1-5E43-B766-A6D5DB16FCD0}"/>
                </a:ext>
              </a:extLst>
            </p:cNvPr>
            <p:cNvSpPr/>
            <p:nvPr/>
          </p:nvSpPr>
          <p:spPr>
            <a:xfrm>
              <a:off x="4499332" y="473668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40590DAF-62AD-8E48-9506-1884DFD0B756}"/>
                </a:ext>
              </a:extLst>
            </p:cNvPr>
            <p:cNvSpPr/>
            <p:nvPr/>
          </p:nvSpPr>
          <p:spPr>
            <a:xfrm>
              <a:off x="4499332" y="4828162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63D50E70-18E9-C742-8135-7D820EF31F92}"/>
                </a:ext>
              </a:extLst>
            </p:cNvPr>
            <p:cNvSpPr/>
            <p:nvPr/>
          </p:nvSpPr>
          <p:spPr>
            <a:xfrm>
              <a:off x="4499332" y="4960756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1027" name="꺾인 연결선[E] 1026">
              <a:extLst>
                <a:ext uri="{FF2B5EF4-FFF2-40B4-BE49-F238E27FC236}">
                  <a16:creationId xmlns:a16="http://schemas.microsoft.com/office/drawing/2014/main" id="{D2657FA3-7AC9-164B-AA8B-C7E9D748B270}"/>
                </a:ext>
              </a:extLst>
            </p:cNvPr>
            <p:cNvCxnSpPr>
              <a:stCxn id="70" idx="1"/>
              <a:endCxn id="59" idx="2"/>
            </p:cNvCxnSpPr>
            <p:nvPr/>
          </p:nvCxnSpPr>
          <p:spPr>
            <a:xfrm rot="10800000" flipV="1">
              <a:off x="1105372" y="4241330"/>
              <a:ext cx="1580417" cy="1562448"/>
            </a:xfrm>
            <a:prstGeom prst="bentConnector4">
              <a:avLst>
                <a:gd name="adj1" fmla="val 25263"/>
                <a:gd name="adj2" fmla="val 114631"/>
              </a:avLst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꺾인 연결선[E] 1031">
              <a:extLst>
                <a:ext uri="{FF2B5EF4-FFF2-40B4-BE49-F238E27FC236}">
                  <a16:creationId xmlns:a16="http://schemas.microsoft.com/office/drawing/2014/main" id="{DD5D8C28-A95C-F142-BB28-A1FDFB384F70}"/>
                </a:ext>
              </a:extLst>
            </p:cNvPr>
            <p:cNvCxnSpPr>
              <a:stCxn id="71" idx="1"/>
              <a:endCxn id="63" idx="2"/>
            </p:cNvCxnSpPr>
            <p:nvPr/>
          </p:nvCxnSpPr>
          <p:spPr>
            <a:xfrm rot="10800000" flipV="1">
              <a:off x="1559384" y="4373924"/>
              <a:ext cx="1126404" cy="1429854"/>
            </a:xfrm>
            <a:prstGeom prst="bentConnector4">
              <a:avLst>
                <a:gd name="adj1" fmla="val 29188"/>
                <a:gd name="adj2" fmla="val 121749"/>
              </a:avLst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04918"/>
              </p:ext>
            </p:extLst>
          </p:nvPr>
        </p:nvGraphicFramePr>
        <p:xfrm>
          <a:off x="5187511" y="1604737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870"/>
              </p:ext>
            </p:extLst>
          </p:nvPr>
        </p:nvGraphicFramePr>
        <p:xfrm>
          <a:off x="5187511" y="4249620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  <p:cxnSp>
        <p:nvCxnSpPr>
          <p:cNvPr id="1040" name="꺾인 연결선[E] 1039">
            <a:extLst>
              <a:ext uri="{FF2B5EF4-FFF2-40B4-BE49-F238E27FC236}">
                <a16:creationId xmlns:a16="http://schemas.microsoft.com/office/drawing/2014/main" id="{96FD726F-A38F-494E-BF2D-77049136412E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>
            <a:off x="3783662" y="3541994"/>
            <a:ext cx="206232" cy="1370447"/>
          </a:xfrm>
          <a:prstGeom prst="bentConnector4">
            <a:avLst>
              <a:gd name="adj1" fmla="val -110846"/>
              <a:gd name="adj2" fmla="val 82333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715</Words>
  <Application>Microsoft Macintosh PowerPoint</Application>
  <PresentationFormat>화면 슬라이드 쇼(4:3)</PresentationFormat>
  <Paragraphs>232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110w110@naver.com</cp:lastModifiedBy>
  <cp:revision>265</cp:revision>
  <dcterms:created xsi:type="dcterms:W3CDTF">2014-04-16T00:55:54Z</dcterms:created>
  <dcterms:modified xsi:type="dcterms:W3CDTF">2021-07-13T02:37:26Z</dcterms:modified>
</cp:coreProperties>
</file>